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270761-F761-F968-89E6-8532B8852005}" v="17" dt="2022-11-11T14:55:19.032"/>
    <p1510:client id="{37D6AC93-D037-E721-F44A-F793B1A14204}" v="3" dt="2022-11-11T14:37:29.535"/>
    <p1510:client id="{B95A32BC-1BB4-BAD6-23D1-BEB14D58C9D9}" v="25" dt="2022-11-11T13:37:36.727"/>
    <p1510:client id="{E27FF68E-8EDE-9A90-2E09-14B8747C6153}" v="298" dt="2022-11-11T14:16:21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Number</a:t>
            </a:r>
            <a:r>
              <a:rPr lang="en-IN" baseline="0"/>
              <a:t> of people in office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021038385826768E-2"/>
          <c:y val="0.1149258664538714"/>
          <c:w val="0.93635396161417328"/>
          <c:h val="0.7332441724136212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23</c:v>
                </c:pt>
                <c:pt idx="1">
                  <c:v>34</c:v>
                </c:pt>
                <c:pt idx="2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33-44A2-9581-9B7672B436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female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18</c:v>
                </c:pt>
                <c:pt idx="1">
                  <c:v>29</c:v>
                </c:pt>
                <c:pt idx="2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33-44A2-9581-9B7672B436E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6533-44A2-9581-9B7672B436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2502544"/>
        <c:axId val="1752499632"/>
      </c:barChart>
      <c:catAx>
        <c:axId val="1752502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499632"/>
        <c:crosses val="autoZero"/>
        <c:auto val="1"/>
        <c:lblAlgn val="ctr"/>
        <c:lblOffset val="100"/>
        <c:noMultiLvlLbl val="0"/>
      </c:catAx>
      <c:valAx>
        <c:axId val="175249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502544"/>
        <c:crosses val="autoZero"/>
        <c:crossBetween val="between"/>
      </c:valAx>
      <c:spPr>
        <a:noFill/>
        <a:ln>
          <a:solidFill>
            <a:schemeClr val="tx1">
              <a:lumMod val="95000"/>
              <a:lumOff val="5000"/>
            </a:schemeClr>
          </a:solidFill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jpeg>
</file>

<file path=ppt/media/image13.jpe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05013-EEE7-D56E-81A9-57EF9AEC2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222C0-4E00-C1D5-A56F-41F19471F4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D90E9-422D-BD1C-A3D4-F76B5541B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FD11F-2310-0B47-D16E-B2D72287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0BA41-B175-EEFB-3F4E-7A5D31294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13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968A-C217-AA3D-534F-353E41040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B27FA-233C-3B14-1300-4845B2050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AF3B6-78F1-16BF-A9F1-9DAF0A12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CE7C0-14A4-B00E-BFF8-7047B0A8F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3C162-A5D2-8F0A-6EEA-B06E0C6E2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64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63FCA7-F68D-F17F-6A8F-FFE6823CED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6C9AA-629E-5A33-B7B2-CBA779F56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B0893-0BC8-CA27-62F7-8C2595CA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9A558-65E8-71B0-600E-C923DEF10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C3897-0FDE-0C46-517A-C15099BDB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96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31D8-82FE-3A96-D641-DFAF5BD2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B037-9C09-344A-AAF4-4626D1874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2B0AB-6BC0-346A-1DC6-1119F0015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2E31F-08C9-F935-B43D-F136B4A10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8B521-D5EB-2FF3-DBA0-8A20D548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893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CDA19-BC4D-A524-E74B-0373C986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C4F9B-7369-8E78-E5F4-968F2B88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D02C-F7A1-AC8D-0C9D-521E4A9BB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95403-0A9D-B796-5323-467E9545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B5872-C5DA-5945-BA4B-F63F466E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71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1CF4-6A6C-5B4A-4380-E63D7AB2E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65E3-8E1D-7819-7E52-129E0B7DE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26E9CE-EA7A-BE30-6555-07A562C62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CCD06-E4A4-B8CB-36CB-BED09647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30FD-9526-AB1D-991D-F0BD5F19B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C0C0B-C0B5-6315-6992-6FDFE78C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108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8D61-7526-7FB5-5BF1-580CB1C12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53224-B638-5BC0-BD7E-D84A80269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C78C8B-FD95-CC8A-7E6C-998D5FCD3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3EF48-7E36-B93C-A05F-A6D30715B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A8D09-C481-D189-EA5A-24457760DF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7B20F-FF58-3214-3CC7-B0434CE8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1202AC-2C7A-5A66-7B0E-40384D314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7E6BC-8A54-8BCC-F022-7D9D3309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5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0802-133F-291D-37FB-16F0ECD4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952585-2A83-3183-8022-4DC9254B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C96083-B9DC-C048-EDA6-58E25CC2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EB6B0-E8DE-3430-78FA-51CD4360B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9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71BE91-8F34-4B6A-ACDE-BD6F81E9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85307C-215D-67DC-8D52-2A5002ED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FD639-D068-295C-BEC2-24439F8B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560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ABE0-B408-6073-4133-59EDEE65D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1A015-C8D5-E759-359B-74A0C1606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90496-44CC-1BDD-CF63-56C8D87F5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1C1FC-01E9-EC0F-3C31-FFF8DB38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6D21B-404C-44F3-DD53-EBA8EE710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6B0AF1-1822-0A57-4330-202124BA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469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2243-3FCC-120C-130A-5EF670F39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728775-2142-E942-D18B-6E56A5A914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DEA8A-D471-4CE4-A235-99F21A40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5906A-A27A-286E-E0BD-E24234AF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880A2-D4C6-01F2-460D-90971EC56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5F1B-B89E-B5A8-5956-491BC138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239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3CAEA-C12C-D00F-B86A-4EFD560B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3951B-C29E-CA7D-C7BA-E3BC4B6EB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F8D79-0BAF-DB5C-5271-58B9DE65BC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8D885-BA5B-6784-1EA2-F420C4BCA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A2839-5110-6344-31FF-C96F61BA4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384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hyperlink" Target="https://www.flickr.com/photos/avlxyz/20501489763" TargetMode="Externa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everywhere.co.uk/east/melbourne/slides/melbourne_tallest1011989.htm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abeinthecitykl.blogspot.com/2009/04/review-food-garden-gardens.html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953-54E8-654F-E7F2-DDECF638C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IN" sz="5400">
                <a:latin typeface="Georgia Pro Black"/>
              </a:rPr>
              <a:t>MEOW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52540-775D-2C83-FC8D-62B03C977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IN" sz="2000"/>
              <a:t>Enterprises</a:t>
            </a: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 descr="Hello Meow">
            <a:extLst>
              <a:ext uri="{FF2B5EF4-FFF2-40B4-BE49-F238E27FC236}">
                <a16:creationId xmlns:a16="http://schemas.microsoft.com/office/drawing/2014/main" id="{FAFF760E-4008-95EC-5EE3-40326CB2B1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5" r="-1" b="70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5235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aptop pencils glasses and face mask on desk">
            <a:extLst>
              <a:ext uri="{FF2B5EF4-FFF2-40B4-BE49-F238E27FC236}">
                <a16:creationId xmlns:a16="http://schemas.microsoft.com/office/drawing/2014/main" id="{59DD860E-91D7-7F65-DBEA-7EB9EB2A2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2180"/>
          <a:stretch/>
        </p:blipFill>
        <p:spPr>
          <a:xfrm>
            <a:off x="5419264" y="3265080"/>
            <a:ext cx="6129269" cy="3592925"/>
          </a:xfrm>
          <a:prstGeom prst="rect">
            <a:avLst/>
          </a:prstGeom>
        </p:spPr>
      </p:pic>
      <p:pic>
        <p:nvPicPr>
          <p:cNvPr id="3" name="Picture 3" descr="A picture containing ceiling, indoor, floor, room&#10;&#10;Description automatically generated">
            <a:extLst>
              <a:ext uri="{FF2B5EF4-FFF2-40B4-BE49-F238E27FC236}">
                <a16:creationId xmlns:a16="http://schemas.microsoft.com/office/drawing/2014/main" id="{B27124DD-BEE0-28FF-899D-A978423B06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2715" b="-2"/>
          <a:stretch/>
        </p:blipFill>
        <p:spPr>
          <a:xfrm>
            <a:off x="643467" y="-5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97C36FC-DEAA-4DCA-B0AB-7F9357FA4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661488" cy="2460741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8C38CD-A630-49FF-8417-6792A2B13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4472C-4AA2-977B-36DF-B6E619B29DD3}"/>
              </a:ext>
            </a:extLst>
          </p:cNvPr>
          <p:cNvSpPr txBox="1"/>
          <p:nvPr/>
        </p:nvSpPr>
        <p:spPr>
          <a:xfrm>
            <a:off x="4724400" y="4200525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  <p:pic>
        <p:nvPicPr>
          <p:cNvPr id="10" name="Graphic 11" descr="Work from home desk with solid fill">
            <a:extLst>
              <a:ext uri="{FF2B5EF4-FFF2-40B4-BE49-F238E27FC236}">
                <a16:creationId xmlns:a16="http://schemas.microsoft.com/office/drawing/2014/main" id="{D8BBC5DF-48D5-89C9-DC4D-87F7FE767B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81220" y="1619864"/>
            <a:ext cx="1725561" cy="1725561"/>
          </a:xfrm>
          <a:prstGeom prst="rect">
            <a:avLst/>
          </a:prstGeom>
        </p:spPr>
      </p:pic>
      <p:pic>
        <p:nvPicPr>
          <p:cNvPr id="12" name="Graphic 12" descr="Office worker male with solid fill">
            <a:extLst>
              <a:ext uri="{FF2B5EF4-FFF2-40B4-BE49-F238E27FC236}">
                <a16:creationId xmlns:a16="http://schemas.microsoft.com/office/drawing/2014/main" id="{0DC3199E-6D93-3DE9-6116-F6253BF0C6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3671" y="4987414"/>
            <a:ext cx="1356851" cy="1356851"/>
          </a:xfrm>
          <a:prstGeom prst="rect">
            <a:avLst/>
          </a:prstGeom>
        </p:spPr>
      </p:pic>
      <p:pic>
        <p:nvPicPr>
          <p:cNvPr id="13" name="Graphic 13" descr="Office worker female with solid fill">
            <a:extLst>
              <a:ext uri="{FF2B5EF4-FFF2-40B4-BE49-F238E27FC236}">
                <a16:creationId xmlns:a16="http://schemas.microsoft.com/office/drawing/2014/main" id="{C989B1ED-128D-EAC0-2BB0-D3633FD2B6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76218" y="4952356"/>
            <a:ext cx="1381231" cy="1381231"/>
          </a:xfrm>
          <a:prstGeom prst="rect">
            <a:avLst/>
          </a:prstGeom>
        </p:spPr>
      </p:pic>
      <p:pic>
        <p:nvPicPr>
          <p:cNvPr id="6" name="Graphic 6" descr="Office Chair outline">
            <a:extLst>
              <a:ext uri="{FF2B5EF4-FFF2-40B4-BE49-F238E27FC236}">
                <a16:creationId xmlns:a16="http://schemas.microsoft.com/office/drawing/2014/main" id="{42359B52-8E09-346E-EF3D-CF3358A2B2E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325194" y="1785079"/>
            <a:ext cx="1451100" cy="143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8108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sky, building, outdoor, water&#10;&#10;Description automatically generated">
            <a:extLst>
              <a:ext uri="{FF2B5EF4-FFF2-40B4-BE49-F238E27FC236}">
                <a16:creationId xmlns:a16="http://schemas.microsoft.com/office/drawing/2014/main" id="{EF7EA140-FDD3-F1CC-1167-8D3E049000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6911" r="1" b="2089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E2A42DD-9FC8-9BD8-87FB-96E5A6C8C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INFRASTRUCTURE  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20C8580-24FF-4168-D868-EB9C14B4B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228600">
              <a:buFont typeface="Arial" panose="020B0604020202020204" pitchFamily="34" charset="0"/>
              <a:buChar char="•"/>
            </a:pPr>
            <a:r>
              <a:rPr lang="en-US" sz="3200" dirty="0"/>
              <a:t>Peacefull Environment </a:t>
            </a:r>
            <a:endParaRPr lang="en-US" sz="3200" dirty="0">
              <a:cs typeface="Calibri"/>
            </a:endParaRPr>
          </a:p>
          <a:p>
            <a:pPr marL="571500" indent="-228600">
              <a:buFont typeface="Arial" panose="020B0604020202020204" pitchFamily="34" charset="0"/>
              <a:buChar char="•"/>
            </a:pPr>
            <a:r>
              <a:rPr lang="en-US" sz="3200" dirty="0"/>
              <a:t>HI-FI Technology</a:t>
            </a:r>
            <a:endParaRPr lang="en-US" sz="3200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6E6FC9-5643-AA55-B2B6-FE62A066434E}"/>
              </a:ext>
            </a:extLst>
          </p:cNvPr>
          <p:cNvSpPr txBox="1"/>
          <p:nvPr/>
        </p:nvSpPr>
        <p:spPr>
          <a:xfrm>
            <a:off x="3562663" y="5120391"/>
            <a:ext cx="3904937" cy="454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2333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28F2D32-65EA-6826-01D2-51FFB4E1DE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088" b="219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52BAA6-33AF-B95C-9ADF-24ED4BBD0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IN" i="1">
                <a:solidFill>
                  <a:srgbClr val="FFFFFF"/>
                </a:solidFill>
                <a:latin typeface="Georgia Pro Black"/>
                <a:ea typeface="Calibri Light"/>
                <a:cs typeface="Calibri Light"/>
              </a:rPr>
              <a:t>QUALITY &amp; QUANTITY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BD0757-98E8-9C34-F470-1EF3BBDA3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>
                <a:solidFill>
                  <a:srgbClr val="FFFFFF"/>
                </a:solidFill>
                <a:ea typeface="Calibri"/>
                <a:cs typeface="Calibri"/>
              </a:rPr>
              <a:t>ASSURED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479B42-6B62-E8A1-CCA6-54ECD196B657}"/>
              </a:ext>
            </a:extLst>
          </p:cNvPr>
          <p:cNvSpPr txBox="1"/>
          <p:nvPr/>
        </p:nvSpPr>
        <p:spPr>
          <a:xfrm>
            <a:off x="4724400" y="4457700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1967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oup 14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D34446D-2926-4E0F-97F4-25BC87599A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437478"/>
              </p:ext>
            </p:extLst>
          </p:nvPr>
        </p:nvGraphicFramePr>
        <p:xfrm>
          <a:off x="643467" y="643466"/>
          <a:ext cx="7047923" cy="5566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9405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28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MEOW</vt:lpstr>
      <vt:lpstr>PowerPoint Presentation</vt:lpstr>
      <vt:lpstr>INFRASTRUCTURE  </vt:lpstr>
      <vt:lpstr>QUALITY &amp; QUANTITY 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Trevor Philips </dc:title>
  <dc:creator>Amirthap P</dc:creator>
  <cp:lastModifiedBy>Amirthap  P</cp:lastModifiedBy>
  <cp:revision>173</cp:revision>
  <dcterms:created xsi:type="dcterms:W3CDTF">2022-11-10T08:13:43Z</dcterms:created>
  <dcterms:modified xsi:type="dcterms:W3CDTF">2022-11-11T14:59:23Z</dcterms:modified>
</cp:coreProperties>
</file>

<file path=docProps/thumbnail.jpeg>
</file>